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1pPr>
    <a:lvl2pPr marL="0" marR="0" indent="4572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2pPr>
    <a:lvl3pPr marL="0" marR="0" indent="9144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3pPr>
    <a:lvl4pPr marL="0" marR="0" indent="13716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4pPr>
    <a:lvl5pPr marL="0" marR="0" indent="18288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5pPr>
    <a:lvl6pPr marL="0" marR="0" indent="22860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6pPr>
    <a:lvl7pPr marL="0" marR="0" indent="27432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7pPr>
    <a:lvl8pPr marL="0" marR="0" indent="32004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8pPr>
    <a:lvl9pPr marL="0" marR="0" indent="36576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-217956"/>
              <a:satOff val="14368"/>
              <a:lumOff val="17764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CEEEE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571091"/>
              <a:satOff val="15926"/>
              <a:lumOff val="22314"/>
            </a:schemeClr>
          </a:solidFill>
        </a:fill>
      </a:tcStyle>
    </a:firstCol>
    <a:lastRow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45B43B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45B43B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9036"/>
              <a:lumOff val="17111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BD17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FBD17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8A2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CEEEF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32C5B9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2">
                  <a:hueOff val="240640"/>
                  <a:satOff val="2542"/>
                  <a:lumOff val="-13198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240640"/>
              <a:satOff val="2542"/>
              <a:lumOff val="-13198"/>
            </a:scheme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F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/Relationships>

</file>

<file path=ppt/media/image1.jpeg>
</file>

<file path=ppt/media/image1.png>
</file>

<file path=ppt/media/image2.jpeg>
</file>

<file path=ppt/media/image2.png>
</file>

<file path=ppt/media/image3.png>
</file>

<file path=ppt/media/image4.png>
</file>

<file path=ppt/media/image5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Автор и дата"/>
          <p:cNvSpPr txBox="1"/>
          <p:nvPr>
            <p:ph type="body" sz="quarter" idx="21" hasCustomPrompt="1"/>
          </p:nvPr>
        </p:nvSpPr>
        <p:spPr>
          <a:xfrm>
            <a:off x="1219200" y="11986162"/>
            <a:ext cx="21945599" cy="605791"/>
          </a:xfrm>
          <a:prstGeom prst="rect">
            <a:avLst/>
          </a:prstGeom>
        </p:spPr>
        <p:txBody>
          <a:bodyPr/>
          <a:lstStyle>
            <a:lvl1pPr marL="0" indent="0" algn="ctr" defTabSz="808990">
              <a:lnSpc>
                <a:spcPct val="100000"/>
              </a:lnSpc>
              <a:spcBef>
                <a:spcPts val="0"/>
              </a:spcBef>
              <a:buSzTx/>
              <a:buNone/>
              <a:defRPr spc="-29" sz="294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Автор и дата</a:t>
            </a:r>
          </a:p>
        </p:txBody>
      </p:sp>
      <p:sp>
        <p:nvSpPr>
          <p:cNvPr id="12" name="Заголовок презентации"/>
          <p:cNvSpPr txBox="1"/>
          <p:nvPr>
            <p:ph type="title" hasCustomPrompt="1"/>
          </p:nvPr>
        </p:nvSpPr>
        <p:spPr>
          <a:xfrm>
            <a:off x="1219200" y="3543300"/>
            <a:ext cx="21945600" cy="4267200"/>
          </a:xfrm>
          <a:prstGeom prst="rect">
            <a:avLst/>
          </a:prstGeom>
        </p:spPr>
        <p:txBody>
          <a:bodyPr anchor="b"/>
          <a:lstStyle>
            <a:lvl1pPr>
              <a:defRPr spc="-128" sz="12800"/>
            </a:lvl1pPr>
          </a:lstStyle>
          <a:p>
            <a:pPr/>
            <a:r>
              <a:t>Заголовок презентации</a:t>
            </a:r>
          </a:p>
        </p:txBody>
      </p:sp>
      <p:sp>
        <p:nvSpPr>
          <p:cNvPr id="13" name="Уровень текста 1…"/>
          <p:cNvSpPr txBox="1"/>
          <p:nvPr>
            <p:ph type="body" sz="quarter" idx="1" hasCustomPrompt="1"/>
          </p:nvPr>
        </p:nvSpPr>
        <p:spPr>
          <a:xfrm>
            <a:off x="1219200" y="7567579"/>
            <a:ext cx="21945600" cy="2250593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  <a:lvl2pPr marL="0" indent="4572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2pPr>
            <a:lvl3pPr marL="0" indent="9144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3pPr>
            <a:lvl4pPr marL="0" indent="13716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4pPr>
            <a:lvl5pPr marL="0" indent="18288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5pPr>
          </a:lstStyle>
          <a:p>
            <a:pPr/>
            <a:r>
              <a:t>Подзаголовок презентации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Номер слайда"/>
          <p:cNvSpPr txBox="1"/>
          <p:nvPr>
            <p:ph type="sldNum" sz="quarter" idx="2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Информационное сообщ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Уровень текста 1…"/>
          <p:cNvSpPr txBox="1"/>
          <p:nvPr>
            <p:ph type="body" idx="1" hasCustomPrompt="1"/>
          </p:nvPr>
        </p:nvSpPr>
        <p:spPr>
          <a:xfrm>
            <a:off x="1219200" y="3251200"/>
            <a:ext cx="21945600" cy="6604000"/>
          </a:xfrm>
          <a:prstGeom prst="rect">
            <a:avLst/>
          </a:prstGeom>
        </p:spPr>
        <p:txBody>
          <a:bodyPr anchor="ctr"/>
          <a:lstStyle>
            <a:lvl1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1pPr>
            <a:lvl2pPr marL="0" indent="4572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2pPr>
            <a:lvl3pPr marL="0" indent="9144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3pPr>
            <a:lvl4pPr marL="0" indent="13716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4pPr>
            <a:lvl5pPr marL="0" indent="18288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5pPr>
          </a:lstStyle>
          <a:p>
            <a:pPr/>
            <a:r>
              <a:t>Информационное сообщение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Важный фа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Информация о факте"/>
          <p:cNvSpPr txBox="1"/>
          <p:nvPr>
            <p:ph type="body" sz="quarter" idx="21" hasCustomPrompt="1"/>
          </p:nvPr>
        </p:nvSpPr>
        <p:spPr>
          <a:xfrm>
            <a:off x="1219200" y="8462239"/>
            <a:ext cx="21945602" cy="832613"/>
          </a:xfrm>
          <a:prstGeom prst="rect">
            <a:avLst/>
          </a:prstGeom>
        </p:spPr>
        <p:txBody>
          <a:bodyPr/>
          <a:lstStyle>
            <a:lvl1pPr marL="0" indent="0" algn="ctr" defTabSz="792479">
              <a:lnSpc>
                <a:spcPct val="100000"/>
              </a:lnSpc>
              <a:spcBef>
                <a:spcPts val="0"/>
              </a:spcBef>
              <a:buSzTx/>
              <a:buNone/>
              <a:defRPr spc="-42" sz="4224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pPr/>
            <a:r>
              <a:t>Информация о факте</a:t>
            </a:r>
          </a:p>
        </p:txBody>
      </p:sp>
      <p:sp>
        <p:nvSpPr>
          <p:cNvPr id="107" name="Уровень текста 1…"/>
          <p:cNvSpPr txBox="1"/>
          <p:nvPr>
            <p:ph type="body" sz="half" idx="1" hasCustomPrompt="1"/>
          </p:nvPr>
        </p:nvSpPr>
        <p:spPr>
          <a:xfrm>
            <a:off x="1219200" y="4214484"/>
            <a:ext cx="21945600" cy="4269708"/>
          </a:xfrm>
          <a:prstGeom prst="rect">
            <a:avLst/>
          </a:prstGeom>
        </p:spPr>
        <p:txBody>
          <a:bodyPr anchor="b"/>
          <a:lstStyle>
            <a:lvl1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1pPr>
            <a:lvl2pPr marL="0" indent="4572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2pPr>
            <a:lvl3pPr marL="0" indent="9144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3pPr>
            <a:lvl4pPr marL="0" indent="13716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4pPr>
            <a:lvl5pPr marL="0" indent="18288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5pPr>
          </a:lstStyle>
          <a:p>
            <a:pPr/>
            <a:r>
              <a:t>100 %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8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Цита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Авторство"/>
          <p:cNvSpPr txBox="1"/>
          <p:nvPr>
            <p:ph type="body" sz="quarter" idx="21" hasCustomPrompt="1"/>
          </p:nvPr>
        </p:nvSpPr>
        <p:spPr>
          <a:xfrm>
            <a:off x="1219200" y="11100053"/>
            <a:ext cx="21945602" cy="832613"/>
          </a:xfrm>
          <a:prstGeom prst="rect">
            <a:avLst/>
          </a:prstGeom>
        </p:spPr>
        <p:txBody>
          <a:bodyPr anchor="ctr"/>
          <a:lstStyle>
            <a:lvl1pPr marL="0" indent="0" algn="ctr" defTabSz="792479">
              <a:lnSpc>
                <a:spcPct val="100000"/>
              </a:lnSpc>
              <a:spcBef>
                <a:spcPts val="0"/>
              </a:spcBef>
              <a:buSzTx/>
              <a:buNone/>
              <a:defRPr spc="-42" sz="4224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pPr/>
            <a:r>
              <a:t>Авторство</a:t>
            </a:r>
          </a:p>
        </p:txBody>
      </p:sp>
      <p:sp>
        <p:nvSpPr>
          <p:cNvPr id="116" name="Уровень текста 1…"/>
          <p:cNvSpPr txBox="1"/>
          <p:nvPr>
            <p:ph type="body" sz="half" idx="1" hasCustomPrompt="1"/>
          </p:nvPr>
        </p:nvSpPr>
        <p:spPr>
          <a:xfrm>
            <a:off x="1219200" y="4178300"/>
            <a:ext cx="21945600" cy="4416425"/>
          </a:xfrm>
          <a:prstGeom prst="rect">
            <a:avLst/>
          </a:prstGeom>
        </p:spPr>
        <p:txBody>
          <a:bodyPr anchor="ctr"/>
          <a:lstStyle>
            <a:lvl1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1pPr>
            <a:lvl2pPr marL="0" indent="4572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2pPr>
            <a:lvl3pPr marL="0" indent="9144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3pPr>
            <a:lvl4pPr marL="0" indent="13716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4pPr>
            <a:lvl5pPr marL="0" indent="18288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5pPr>
          </a:lstStyle>
          <a:p>
            <a:pPr/>
            <a:r>
              <a:t>«Важная цитата»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Номер слайда"/>
          <p:cNvSpPr txBox="1"/>
          <p:nvPr>
            <p:ph type="sldNum" sz="quarter" idx="2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 (3 шт.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941297804_1296x1457.jpg"/>
          <p:cNvSpPr/>
          <p:nvPr>
            <p:ph type="pic" sz="quarter" idx="21"/>
          </p:nvPr>
        </p:nvSpPr>
        <p:spPr>
          <a:xfrm>
            <a:off x="15744825" y="5581752"/>
            <a:ext cx="7365408" cy="82804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915009552_2264x1509.jpg"/>
          <p:cNvSpPr/>
          <p:nvPr>
            <p:ph type="pic" sz="quarter" idx="22"/>
          </p:nvPr>
        </p:nvSpPr>
        <p:spPr>
          <a:xfrm>
            <a:off x="15363825" y="1270000"/>
            <a:ext cx="8115300" cy="540900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740519873_3318x2212.jpg"/>
          <p:cNvSpPr/>
          <p:nvPr>
            <p:ph type="pic" idx="23"/>
          </p:nvPr>
        </p:nvSpPr>
        <p:spPr>
          <a:xfrm>
            <a:off x="-63500" y="1270000"/>
            <a:ext cx="16764000" cy="1117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Номер слайда"/>
          <p:cNvSpPr txBox="1"/>
          <p:nvPr>
            <p:ph type="sldNum" sz="quarter" idx="2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740519873_3318x2212.jpg"/>
          <p:cNvSpPr/>
          <p:nvPr>
            <p:ph type="pic" idx="21"/>
          </p:nvPr>
        </p:nvSpPr>
        <p:spPr>
          <a:xfrm>
            <a:off x="1270000" y="-423334"/>
            <a:ext cx="21844000" cy="1456266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Номер слайда"/>
          <p:cNvSpPr txBox="1"/>
          <p:nvPr>
            <p:ph type="sldNum" sz="quarter" idx="2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Номер слайда"/>
          <p:cNvSpPr txBox="1"/>
          <p:nvPr>
            <p:ph type="sldNum" sz="quarter" idx="2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 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740519873_3318x2212.jpg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Заголовок презентации"/>
          <p:cNvSpPr txBox="1"/>
          <p:nvPr>
            <p:ph type="title" hasCustomPrompt="1"/>
          </p:nvPr>
        </p:nvSpPr>
        <p:spPr>
          <a:xfrm>
            <a:off x="1219200" y="3543300"/>
            <a:ext cx="21945600" cy="4267200"/>
          </a:xfrm>
          <a:prstGeom prst="rect">
            <a:avLst/>
          </a:prstGeom>
        </p:spPr>
        <p:txBody>
          <a:bodyPr anchor="b"/>
          <a:lstStyle>
            <a:lvl1pPr>
              <a:defRPr spc="-128" sz="12800">
                <a:solidFill>
                  <a:srgbClr val="FFFFFF"/>
                </a:solidFill>
              </a:defRPr>
            </a:lvl1pPr>
          </a:lstStyle>
          <a:p>
            <a:pPr/>
            <a:r>
              <a:t>Заголовок презентации</a:t>
            </a:r>
          </a:p>
        </p:txBody>
      </p:sp>
      <p:sp>
        <p:nvSpPr>
          <p:cNvPr id="23" name="Уровень текста 1…"/>
          <p:cNvSpPr txBox="1"/>
          <p:nvPr>
            <p:ph type="body" sz="quarter" idx="1" hasCustomPrompt="1"/>
          </p:nvPr>
        </p:nvSpPr>
        <p:spPr>
          <a:xfrm>
            <a:off x="1219200" y="7569200"/>
            <a:ext cx="21945600" cy="2252112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solidFill>
                  <a:srgbClr val="FFFFFF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  <a:lvl2pPr marL="0" indent="4572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solidFill>
                  <a:srgbClr val="FFFFFF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lvl2pPr>
            <a:lvl3pPr marL="0" indent="9144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solidFill>
                  <a:srgbClr val="FFFFFF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lvl3pPr>
            <a:lvl4pPr marL="0" indent="13716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solidFill>
                  <a:srgbClr val="FFFFFF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lvl4pPr>
            <a:lvl5pPr marL="0" indent="18288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solidFill>
                  <a:srgbClr val="FFFFFF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lvl5pPr>
          </a:lstStyle>
          <a:p>
            <a:pPr/>
            <a:r>
              <a:t>Подзаголовок презентации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4" name="Автор и дата"/>
          <p:cNvSpPr txBox="1"/>
          <p:nvPr>
            <p:ph type="body" sz="quarter" idx="22" hasCustomPrompt="1"/>
          </p:nvPr>
        </p:nvSpPr>
        <p:spPr>
          <a:xfrm>
            <a:off x="1219200" y="11988800"/>
            <a:ext cx="21945602" cy="605791"/>
          </a:xfrm>
          <a:prstGeom prst="rect">
            <a:avLst/>
          </a:prstGeom>
        </p:spPr>
        <p:txBody>
          <a:bodyPr/>
          <a:lstStyle>
            <a:lvl1pPr marL="0" indent="0" algn="ctr" defTabSz="808990">
              <a:lnSpc>
                <a:spcPct val="100000"/>
              </a:lnSpc>
              <a:spcBef>
                <a:spcPts val="0"/>
              </a:spcBef>
              <a:buSzTx/>
              <a:buNone/>
              <a:defRPr spc="-29" sz="294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Автор и дата</a:t>
            </a:r>
          </a:p>
        </p:txBody>
      </p:sp>
      <p:sp>
        <p:nvSpPr>
          <p:cNvPr id="2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 фото (вариант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Заголовок слайда"/>
          <p:cNvSpPr txBox="1"/>
          <p:nvPr>
            <p:ph type="title" hasCustomPrompt="1"/>
          </p:nvPr>
        </p:nvSpPr>
        <p:spPr>
          <a:xfrm>
            <a:off x="1215495" y="4585102"/>
            <a:ext cx="9757338" cy="2540001"/>
          </a:xfrm>
          <a:prstGeom prst="rect">
            <a:avLst/>
          </a:prstGeom>
        </p:spPr>
        <p:txBody>
          <a:bodyPr anchor="b"/>
          <a:lstStyle/>
          <a:p>
            <a:pPr/>
            <a:r>
              <a:t>Заголовок слайда</a:t>
            </a:r>
          </a:p>
        </p:txBody>
      </p:sp>
      <p:sp>
        <p:nvSpPr>
          <p:cNvPr id="33" name="Изображение"/>
          <p:cNvSpPr/>
          <p:nvPr>
            <p:ph type="pic" idx="21"/>
          </p:nvPr>
        </p:nvSpPr>
        <p:spPr>
          <a:xfrm>
            <a:off x="9283700" y="1270000"/>
            <a:ext cx="16751300" cy="1117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4" name="Уровень текста 1…"/>
          <p:cNvSpPr txBox="1"/>
          <p:nvPr>
            <p:ph type="body" sz="quarter" idx="1" hasCustomPrompt="1"/>
          </p:nvPr>
        </p:nvSpPr>
        <p:spPr>
          <a:xfrm>
            <a:off x="1219200" y="7016750"/>
            <a:ext cx="9753600" cy="5416550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  <a:lvl2pPr marL="0" indent="4572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2pPr>
            <a:lvl3pPr marL="0" indent="9144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3pPr>
            <a:lvl4pPr marL="0" indent="13716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4pPr>
            <a:lvl5pPr marL="0" indent="18288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5pPr>
          </a:lstStyle>
          <a:p>
            <a:pPr/>
            <a:r>
              <a:t>Подзаголовок слайда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 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Заголовок слайда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Заголовок слайда</a:t>
            </a:r>
          </a:p>
        </p:txBody>
      </p:sp>
      <p:sp>
        <p:nvSpPr>
          <p:cNvPr id="43" name="Уровень текста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4" name="Подзаголовок слайда"/>
          <p:cNvSpPr txBox="1"/>
          <p:nvPr>
            <p:ph type="body" sz="quarter" idx="21" hasCustomPrompt="1"/>
          </p:nvPr>
        </p:nvSpPr>
        <p:spPr>
          <a:xfrm>
            <a:off x="1219200" y="2384648"/>
            <a:ext cx="21945602" cy="832613"/>
          </a:xfrm>
          <a:prstGeom prst="rect">
            <a:avLst/>
          </a:prstGeom>
        </p:spPr>
        <p:txBody>
          <a:bodyPr/>
          <a:lstStyle>
            <a:lvl1pPr marL="0" indent="0" algn="ctr" defTabSz="792479">
              <a:lnSpc>
                <a:spcPct val="100000"/>
              </a:lnSpc>
              <a:spcBef>
                <a:spcPts val="0"/>
              </a:spcBef>
              <a:buSzTx/>
              <a:buNone/>
              <a:defRPr spc="-42" sz="4224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pPr/>
            <a:r>
              <a:t>Подзаголовок слайда</a:t>
            </a:r>
          </a:p>
        </p:txBody>
      </p:sp>
      <p:sp>
        <p:nvSpPr>
          <p:cNvPr id="4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Уровень текста 1…"/>
          <p:cNvSpPr txBox="1"/>
          <p:nvPr>
            <p:ph type="body" idx="1" hasCustomPrompt="1"/>
          </p:nvPr>
        </p:nvSpPr>
        <p:spPr>
          <a:xfrm>
            <a:off x="1219200" y="4013200"/>
            <a:ext cx="21945600" cy="8487148"/>
          </a:xfrm>
          <a:prstGeom prst="rect">
            <a:avLst/>
          </a:prstGeom>
        </p:spPr>
        <p:txBody>
          <a:bodyPr numCol="2" spcCol="2558384"/>
          <a:lstStyle/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Номер слайда"/>
          <p:cNvSpPr txBox="1"/>
          <p:nvPr>
            <p:ph type="sldNum" sz="quarter" idx="2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, пункты и 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Заголовок слайда"/>
          <p:cNvSpPr txBox="1"/>
          <p:nvPr>
            <p:ph type="title" hasCustomPrompt="1"/>
          </p:nvPr>
        </p:nvSpPr>
        <p:spPr>
          <a:xfrm>
            <a:off x="1219200" y="774700"/>
            <a:ext cx="9753600" cy="1600200"/>
          </a:xfrm>
          <a:prstGeom prst="rect">
            <a:avLst/>
          </a:prstGeom>
        </p:spPr>
        <p:txBody>
          <a:bodyPr/>
          <a:lstStyle/>
          <a:p>
            <a:pPr/>
            <a:r>
              <a:t>Заголовок слайда</a:t>
            </a:r>
          </a:p>
        </p:txBody>
      </p:sp>
      <p:sp>
        <p:nvSpPr>
          <p:cNvPr id="61" name="Изображение"/>
          <p:cNvSpPr/>
          <p:nvPr>
            <p:ph type="pic" idx="21"/>
          </p:nvPr>
        </p:nvSpPr>
        <p:spPr>
          <a:xfrm>
            <a:off x="12192644" y="718588"/>
            <a:ext cx="10972801" cy="1232962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2" name="Подзаголовок слайда"/>
          <p:cNvSpPr txBox="1"/>
          <p:nvPr>
            <p:ph type="body" sz="quarter" idx="22" hasCustomPrompt="1"/>
          </p:nvPr>
        </p:nvSpPr>
        <p:spPr>
          <a:xfrm>
            <a:off x="1219200" y="2387600"/>
            <a:ext cx="9757569" cy="832612"/>
          </a:xfrm>
          <a:prstGeom prst="rect">
            <a:avLst/>
          </a:prstGeom>
        </p:spPr>
        <p:txBody>
          <a:bodyPr/>
          <a:lstStyle>
            <a:lvl1pPr marL="0" indent="0" algn="ctr" defTabSz="792479">
              <a:lnSpc>
                <a:spcPct val="100000"/>
              </a:lnSpc>
              <a:spcBef>
                <a:spcPts val="0"/>
              </a:spcBef>
              <a:buSzTx/>
              <a:buNone/>
              <a:defRPr spc="-42" sz="4224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pPr/>
            <a:r>
              <a:t>Подзаголовок слайда</a:t>
            </a:r>
          </a:p>
        </p:txBody>
      </p:sp>
      <p:sp>
        <p:nvSpPr>
          <p:cNvPr id="63" name="Уровень текста 1…"/>
          <p:cNvSpPr txBox="1"/>
          <p:nvPr>
            <p:ph type="body" sz="half" idx="1" hasCustomPrompt="1"/>
          </p:nvPr>
        </p:nvSpPr>
        <p:spPr>
          <a:xfrm>
            <a:off x="1219200" y="4023221"/>
            <a:ext cx="9757569" cy="8384679"/>
          </a:xfrm>
          <a:prstGeom prst="rect">
            <a:avLst/>
          </a:prstGeom>
        </p:spPr>
        <p:txBody>
          <a:bodyPr/>
          <a:lstStyle/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4" name="Номер слайда"/>
          <p:cNvSpPr txBox="1"/>
          <p:nvPr>
            <p:ph type="sldNum" sz="quarter" idx="2"/>
          </p:nvPr>
        </p:nvSpPr>
        <p:spPr>
          <a:xfrm>
            <a:off x="11993880" y="12684760"/>
            <a:ext cx="408941" cy="4445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Раздел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Заголовок раздела"/>
          <p:cNvSpPr txBox="1"/>
          <p:nvPr>
            <p:ph type="title" hasCustomPrompt="1"/>
          </p:nvPr>
        </p:nvSpPr>
        <p:spPr>
          <a:xfrm>
            <a:off x="1219200" y="3242270"/>
            <a:ext cx="21945600" cy="6604001"/>
          </a:xfrm>
          <a:prstGeom prst="rect">
            <a:avLst/>
          </a:prstGeom>
        </p:spPr>
        <p:txBody>
          <a:bodyPr anchor="ctr"/>
          <a:lstStyle>
            <a:lvl1pPr>
              <a:defRPr spc="0" sz="12800"/>
            </a:lvl1pPr>
          </a:lstStyle>
          <a:p>
            <a:pPr/>
            <a:r>
              <a:t>Заголовок раздела</a:t>
            </a:r>
          </a:p>
        </p:txBody>
      </p:sp>
      <p:sp>
        <p:nvSpPr>
          <p:cNvPr id="72" name="Номер слайда"/>
          <p:cNvSpPr txBox="1"/>
          <p:nvPr>
            <p:ph type="sldNum" sz="quarter" idx="2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Заголовок слайда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Заголовок слайда</a:t>
            </a:r>
          </a:p>
        </p:txBody>
      </p:sp>
      <p:sp>
        <p:nvSpPr>
          <p:cNvPr id="80" name="Подзаголовок слайда"/>
          <p:cNvSpPr txBox="1"/>
          <p:nvPr>
            <p:ph type="body" sz="quarter" idx="21" hasCustomPrompt="1"/>
          </p:nvPr>
        </p:nvSpPr>
        <p:spPr>
          <a:xfrm>
            <a:off x="1219200" y="2384648"/>
            <a:ext cx="21945602" cy="832613"/>
          </a:xfrm>
          <a:prstGeom prst="rect">
            <a:avLst/>
          </a:prstGeom>
        </p:spPr>
        <p:txBody>
          <a:bodyPr/>
          <a:lstStyle>
            <a:lvl1pPr marL="0" indent="0" algn="ctr" defTabSz="792479">
              <a:lnSpc>
                <a:spcPct val="100000"/>
              </a:lnSpc>
              <a:spcBef>
                <a:spcPts val="0"/>
              </a:spcBef>
              <a:buSzTx/>
              <a:buNone/>
              <a:defRPr spc="-42" sz="4224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pPr/>
            <a:r>
              <a:t>Подзаголовок слайда</a:t>
            </a:r>
          </a:p>
        </p:txBody>
      </p:sp>
      <p:sp>
        <p:nvSpPr>
          <p:cNvPr id="81" name="Номер слайда"/>
          <p:cNvSpPr txBox="1"/>
          <p:nvPr>
            <p:ph type="sldNum" sz="quarter" idx="2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овестка д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Заголовок повестки дня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Заголовок повестки дня</a:t>
            </a:r>
          </a:p>
        </p:txBody>
      </p:sp>
      <p:sp>
        <p:nvSpPr>
          <p:cNvPr id="89" name="Уровень текста 1…"/>
          <p:cNvSpPr txBox="1"/>
          <p:nvPr>
            <p:ph type="body" idx="1" hasCustomPrompt="1"/>
          </p:nvPr>
        </p:nvSpPr>
        <p:spPr>
          <a:xfrm>
            <a:off x="1219200" y="4013200"/>
            <a:ext cx="21945600" cy="8385548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buSzTx/>
              <a:buNone/>
              <a:defRPr spc="-136" sz="6800">
                <a:latin typeface="Canela Deck Regular"/>
                <a:ea typeface="Canela Deck Regular"/>
                <a:cs typeface="Canela Deck Regular"/>
                <a:sym typeface="Canela Deck Regular"/>
              </a:defRPr>
            </a:lvl1pPr>
            <a:lvl2pPr marL="0" indent="457200" defTabSz="825500">
              <a:lnSpc>
                <a:spcPct val="100000"/>
              </a:lnSpc>
              <a:buSzTx/>
              <a:buNone/>
              <a:defRPr spc="-136" sz="6800">
                <a:latin typeface="Canela Deck Regular"/>
                <a:ea typeface="Canela Deck Regular"/>
                <a:cs typeface="Canela Deck Regular"/>
                <a:sym typeface="Canela Deck Regular"/>
              </a:defRPr>
            </a:lvl2pPr>
            <a:lvl3pPr marL="0" indent="914400" defTabSz="825500">
              <a:lnSpc>
                <a:spcPct val="100000"/>
              </a:lnSpc>
              <a:buSzTx/>
              <a:buNone/>
              <a:defRPr spc="-136" sz="6800">
                <a:latin typeface="Canela Deck Regular"/>
                <a:ea typeface="Canela Deck Regular"/>
                <a:cs typeface="Canela Deck Regular"/>
                <a:sym typeface="Canela Deck Regular"/>
              </a:defRPr>
            </a:lvl3pPr>
            <a:lvl4pPr marL="0" indent="1371600" defTabSz="825500">
              <a:lnSpc>
                <a:spcPct val="100000"/>
              </a:lnSpc>
              <a:buSzTx/>
              <a:buNone/>
              <a:defRPr spc="-136" sz="6800">
                <a:latin typeface="Canela Deck Regular"/>
                <a:ea typeface="Canela Deck Regular"/>
                <a:cs typeface="Canela Deck Regular"/>
                <a:sym typeface="Canela Deck Regular"/>
              </a:defRPr>
            </a:lvl4pPr>
            <a:lvl5pPr marL="0" indent="1828800" defTabSz="825500">
              <a:lnSpc>
                <a:spcPct val="100000"/>
              </a:lnSpc>
              <a:buSzTx/>
              <a:buNone/>
              <a:defRPr spc="-136" sz="6800">
                <a:latin typeface="Canela Deck Regular"/>
                <a:ea typeface="Canela Deck Regular"/>
                <a:cs typeface="Canela Deck Regular"/>
                <a:sym typeface="Canela Deck Regular"/>
              </a:defRPr>
            </a:lvl5pPr>
          </a:lstStyle>
          <a:p>
            <a:pPr/>
            <a:r>
              <a:t>Темы повестки дня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0" name="Подзаголовок повестки дня"/>
          <p:cNvSpPr txBox="1"/>
          <p:nvPr>
            <p:ph type="body" sz="quarter" idx="21" hasCustomPrompt="1"/>
          </p:nvPr>
        </p:nvSpPr>
        <p:spPr>
          <a:xfrm>
            <a:off x="1219200" y="2387115"/>
            <a:ext cx="21945602" cy="832613"/>
          </a:xfrm>
          <a:prstGeom prst="rect">
            <a:avLst/>
          </a:prstGeom>
        </p:spPr>
        <p:txBody>
          <a:bodyPr/>
          <a:lstStyle>
            <a:lvl1pPr marL="0" indent="0" algn="ctr" defTabSz="792479">
              <a:lnSpc>
                <a:spcPct val="100000"/>
              </a:lnSpc>
              <a:spcBef>
                <a:spcPts val="0"/>
              </a:spcBef>
              <a:buSzTx/>
              <a:buNone/>
              <a:defRPr spc="-42" sz="4224"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pPr/>
            <a:r>
              <a:t>Подзаголовок повестки дня</a:t>
            </a:r>
          </a:p>
        </p:txBody>
      </p:sp>
      <p:sp>
        <p:nvSpPr>
          <p:cNvPr id="91" name="Номер слайда"/>
          <p:cNvSpPr txBox="1"/>
          <p:nvPr>
            <p:ph type="sldNum" sz="quarter" idx="2"/>
          </p:nvPr>
        </p:nvSpPr>
        <p:spPr>
          <a:xfrm>
            <a:off x="11991339" y="12684760"/>
            <a:ext cx="408941" cy="4445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слайда"/>
          <p:cNvSpPr txBox="1"/>
          <p:nvPr>
            <p:ph type="title" hasCustomPrompt="1"/>
          </p:nvPr>
        </p:nvSpPr>
        <p:spPr>
          <a:xfrm>
            <a:off x="1219200" y="774700"/>
            <a:ext cx="21945600" cy="172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Заголовок слайда</a:t>
            </a:r>
          </a:p>
        </p:txBody>
      </p:sp>
      <p:sp>
        <p:nvSpPr>
          <p:cNvPr id="3" name="Уровень текста 1…"/>
          <p:cNvSpPr txBox="1"/>
          <p:nvPr>
            <p:ph type="body" idx="1" hasCustomPrompt="1"/>
          </p:nvPr>
        </p:nvSpPr>
        <p:spPr>
          <a:xfrm>
            <a:off x="1219200" y="4013200"/>
            <a:ext cx="21948577" cy="848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Текст пункта на слайде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Номер слайда"/>
          <p:cNvSpPr txBox="1"/>
          <p:nvPr>
            <p:ph type="sldNum" sz="quarter" idx="2"/>
          </p:nvPr>
        </p:nvSpPr>
        <p:spPr>
          <a:xfrm>
            <a:off x="11987530" y="12684760"/>
            <a:ext cx="408941" cy="4445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lnSpc>
                <a:spcPct val="100000"/>
              </a:lnSpc>
              <a:defRPr sz="2000">
                <a:solidFill>
                  <a:srgbClr val="5E5E5E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1pPr>
      <a:lvl2pPr marL="0" marR="0" indent="4572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2pPr>
      <a:lvl3pPr marL="0" marR="0" indent="9144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3pPr>
      <a:lvl4pPr marL="0" marR="0" indent="13716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4pPr>
      <a:lvl5pPr marL="0" marR="0" indent="18288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5pPr>
      <a:lvl6pPr marL="0" marR="0" indent="22860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6pPr>
      <a:lvl7pPr marL="0" marR="0" indent="27432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7pPr>
      <a:lvl8pPr marL="0" marR="0" indent="32004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8pPr>
      <a:lvl9pPr marL="0" marR="0" indent="36576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9pPr>
    </p:titleStyle>
    <p:bodyStyle>
      <a:lvl1pPr marL="5461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1pPr>
      <a:lvl2pPr marL="10922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2pPr>
      <a:lvl3pPr marL="16383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3pPr>
      <a:lvl4pPr marL="21844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4pPr>
      <a:lvl5pPr marL="27305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5pPr>
      <a:lvl6pPr marL="32766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6pPr>
      <a:lvl7pPr marL="38227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7pPr>
      <a:lvl8pPr marL="43688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8pPr>
      <a:lvl9pPr marL="49149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43684860525_fd3d55cf27_b.jpg" descr="43684860525_fd3d55cf27_b.jpg"/>
          <p:cNvPicPr>
            <a:picLocks noChangeAspect="1"/>
          </p:cNvPicPr>
          <p:nvPr/>
        </p:nvPicPr>
        <p:blipFill>
          <a:blip r:embed="rId2">
            <a:extLst/>
          </a:blip>
          <a:srcRect l="0" t="7459" r="0" b="7459"/>
          <a:stretch>
            <a:fillRect/>
          </a:stretch>
        </p:blipFill>
        <p:spPr>
          <a:xfrm>
            <a:off x="-450980" y="-111721"/>
            <a:ext cx="24891815" cy="13939417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Milchpulver und Muckefuck"/>
          <p:cNvSpPr txBox="1"/>
          <p:nvPr>
            <p:ph type="ctrTitle"/>
          </p:nvPr>
        </p:nvSpPr>
        <p:spPr>
          <a:xfrm>
            <a:off x="1219200" y="3282635"/>
            <a:ext cx="21945600" cy="4267201"/>
          </a:xfrm>
          <a:prstGeom prst="rect">
            <a:avLst/>
          </a:prstGeom>
          <a:effectLst>
            <a:outerShdw sx="100000" sy="100000" kx="0" ky="0" algn="b" rotWithShape="0" blurRad="50800" dist="63500" dir="2700000">
              <a:srgbClr val="000000">
                <a:alpha val="50000"/>
              </a:srgbClr>
            </a:outerShdw>
          </a:effectLst>
        </p:spPr>
        <p:txBody>
          <a:bodyPr/>
          <a:lstStyle>
            <a:lvl1pPr>
              <a:defRPr>
                <a:solidFill>
                  <a:srgbClr val="C02F0D"/>
                </a:solidFill>
              </a:defRPr>
            </a:lvl1pPr>
          </a:lstStyle>
          <a:p>
            <a:pPr/>
            <a:r>
              <a:t>Milchpulver und Muckefuck</a:t>
            </a:r>
          </a:p>
        </p:txBody>
      </p:sp>
      <p:sp>
        <p:nvSpPr>
          <p:cNvPr id="153" name="Die Berlinblockade"/>
          <p:cNvSpPr txBox="1"/>
          <p:nvPr>
            <p:ph type="subTitle" sz="quarter" idx="1"/>
          </p:nvPr>
        </p:nvSpPr>
        <p:spPr>
          <a:xfrm>
            <a:off x="1219200" y="7141036"/>
            <a:ext cx="21945601" cy="2250594"/>
          </a:xfrm>
          <a:prstGeom prst="rect">
            <a:avLst/>
          </a:prstGeom>
          <a:effectLst>
            <a:outerShdw sx="100000" sy="100000" kx="0" ky="0" algn="b" rotWithShape="0" blurRad="50800" dist="63500" dir="2700000">
              <a:srgbClr val="000000">
                <a:alpha val="50000"/>
              </a:srgbClr>
            </a:outerShdw>
          </a:effectLst>
        </p:spPr>
        <p:txBody>
          <a:bodyPr/>
          <a:lstStyle>
            <a:lvl1pPr>
              <a:defRPr spc="-69" sz="6900">
                <a:solidFill>
                  <a:srgbClr val="EAA129"/>
                </a:solidFill>
              </a:defRPr>
            </a:lvl1pPr>
          </a:lstStyle>
          <a:p>
            <a:pPr/>
            <a:r>
              <a:t>Die Berlinblockade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43684860525_fd3d55cf27_b.jpg" descr="43684860525_fd3d55cf27_b.jpg"/>
          <p:cNvPicPr>
            <a:picLocks noChangeAspect="1"/>
          </p:cNvPicPr>
          <p:nvPr/>
        </p:nvPicPr>
        <p:blipFill>
          <a:blip r:embed="rId2">
            <a:extLst/>
          </a:blip>
          <a:srcRect l="0" t="7459" r="0" b="7459"/>
          <a:stretch>
            <a:fillRect/>
          </a:stretch>
        </p:blipFill>
        <p:spPr>
          <a:xfrm>
            <a:off x="-450980" y="-111721"/>
            <a:ext cx="24891815" cy="13939417"/>
          </a:xfrm>
          <a:prstGeom prst="rect">
            <a:avLst/>
          </a:prstGeom>
          <a:ln w="12700">
            <a:miter lim="400000"/>
          </a:ln>
        </p:spPr>
      </p:pic>
      <p:sp>
        <p:nvSpPr>
          <p:cNvPr id="156" name="Прямоугольник"/>
          <p:cNvSpPr/>
          <p:nvPr/>
        </p:nvSpPr>
        <p:spPr>
          <a:xfrm>
            <a:off x="-153660" y="-133757"/>
            <a:ext cx="9866383" cy="1450938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ffectLst>
            <a:outerShdw sx="100000" sy="100000" kx="0" ky="0" algn="b" rotWithShape="0" blurRad="50800" dist="63500" dir="27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 defTabSz="825500">
              <a:lnSpc>
                <a:spcPct val="100000"/>
              </a:lnSpc>
              <a:defRPr sz="3200"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</a:p>
        </p:txBody>
      </p:sp>
      <p:sp>
        <p:nvSpPr>
          <p:cNvPr id="157" name="Прямоугольник"/>
          <p:cNvSpPr/>
          <p:nvPr/>
        </p:nvSpPr>
        <p:spPr>
          <a:xfrm>
            <a:off x="-220307" y="-222528"/>
            <a:ext cx="9999677" cy="2250593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lnSpc>
                <a:spcPct val="100000"/>
              </a:lnSpc>
              <a:defRPr sz="3200"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</a:p>
        </p:txBody>
      </p:sp>
      <p:sp>
        <p:nvSpPr>
          <p:cNvPr id="158" name="Inhalt"/>
          <p:cNvSpPr txBox="1"/>
          <p:nvPr>
            <p:ph type="subTitle" sz="quarter" idx="1"/>
          </p:nvPr>
        </p:nvSpPr>
        <p:spPr>
          <a:xfrm>
            <a:off x="-6577045" y="411147"/>
            <a:ext cx="21945601" cy="2250594"/>
          </a:xfrm>
          <a:prstGeom prst="rect">
            <a:avLst/>
          </a:prstGeom>
        </p:spPr>
        <p:txBody>
          <a:bodyPr/>
          <a:lstStyle>
            <a:lvl1pPr>
              <a:defRPr spc="-69" sz="6900" u="sng">
                <a:solidFill>
                  <a:srgbClr val="EAA129"/>
                </a:solidFill>
              </a:defRPr>
            </a:lvl1pPr>
          </a:lstStyle>
          <a:p>
            <a:pPr/>
            <a:r>
              <a:t>Inhalt</a:t>
            </a:r>
          </a:p>
        </p:txBody>
      </p:sp>
      <p:sp>
        <p:nvSpPr>
          <p:cNvPr id="159" name="Das «Besondere Berliner Gebiet»"/>
          <p:cNvSpPr txBox="1"/>
          <p:nvPr/>
        </p:nvSpPr>
        <p:spPr>
          <a:xfrm>
            <a:off x="414990" y="2323923"/>
            <a:ext cx="12631280" cy="22505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l" defTabSz="825500">
              <a:lnSpc>
                <a:spcPct val="100000"/>
              </a:lnSpc>
              <a:defRPr spc="-42" sz="4200">
                <a:solidFill>
                  <a:srgbClr val="5F69EA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pPr/>
            <a:r>
              <a:t>Das «Besondere Berliner Gebiet»</a:t>
            </a:r>
          </a:p>
        </p:txBody>
      </p:sp>
      <p:sp>
        <p:nvSpPr>
          <p:cNvPr id="160" name="Spannungen zwischen Ost und West"/>
          <p:cNvSpPr txBox="1"/>
          <p:nvPr/>
        </p:nvSpPr>
        <p:spPr>
          <a:xfrm>
            <a:off x="414990" y="3161827"/>
            <a:ext cx="12631280" cy="22505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l" defTabSz="825500">
              <a:lnSpc>
                <a:spcPct val="100000"/>
              </a:lnSpc>
              <a:defRPr spc="-42" sz="4200">
                <a:solidFill>
                  <a:srgbClr val="5F69EA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pPr/>
            <a:r>
              <a:t>Spannungen zwischen Ost und West</a:t>
            </a:r>
          </a:p>
        </p:txBody>
      </p:sp>
      <p:sp>
        <p:nvSpPr>
          <p:cNvPr id="161" name="Die Berlinblockade"/>
          <p:cNvSpPr txBox="1"/>
          <p:nvPr/>
        </p:nvSpPr>
        <p:spPr>
          <a:xfrm>
            <a:off x="414990" y="4070821"/>
            <a:ext cx="12631280" cy="22505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l" defTabSz="825500">
              <a:lnSpc>
                <a:spcPct val="100000"/>
              </a:lnSpc>
              <a:defRPr spc="-42" sz="4200">
                <a:solidFill>
                  <a:srgbClr val="5F69EA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pPr/>
            <a:r>
              <a:t>Die Berlinblockade</a:t>
            </a:r>
          </a:p>
        </p:txBody>
      </p:sp>
      <p:sp>
        <p:nvSpPr>
          <p:cNvPr id="162" name="Die Luftbrücke"/>
          <p:cNvSpPr txBox="1"/>
          <p:nvPr/>
        </p:nvSpPr>
        <p:spPr>
          <a:xfrm>
            <a:off x="414990" y="4870374"/>
            <a:ext cx="12631280" cy="22505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l" defTabSz="825500">
              <a:lnSpc>
                <a:spcPct val="100000"/>
              </a:lnSpc>
              <a:defRPr spc="-42" sz="4200">
                <a:solidFill>
                  <a:srgbClr val="5F69EA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pPr/>
            <a:r>
              <a:t>Die Luftbrücke</a:t>
            </a:r>
          </a:p>
        </p:txBody>
      </p:sp>
      <p:sp>
        <p:nvSpPr>
          <p:cNvPr id="163" name="Auflösen der Blockade"/>
          <p:cNvSpPr txBox="1"/>
          <p:nvPr/>
        </p:nvSpPr>
        <p:spPr>
          <a:xfrm>
            <a:off x="414990" y="5732703"/>
            <a:ext cx="12631280" cy="22505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l" defTabSz="825500">
              <a:lnSpc>
                <a:spcPct val="100000"/>
              </a:lnSpc>
              <a:defRPr spc="-42" sz="4200">
                <a:solidFill>
                  <a:srgbClr val="5F69EA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pPr/>
            <a:r>
              <a:t>Auflösen der Blockade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" dur="10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ID="10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2" dur="10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ID="10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7" dur="10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ntr" nodeType="clickEffect" presetID="10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22" dur="10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ntr" nodeType="clickEffect" presetID="10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27" dur="10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61" grpId="3"/>
      <p:bldP build="whole" bldLvl="1" animBg="1" rev="0" advAuto="0" spid="159" grpId="1"/>
      <p:bldP build="whole" bldLvl="1" animBg="1" rev="0" advAuto="0" spid="163" grpId="5"/>
      <p:bldP build="whole" bldLvl="1" animBg="1" rev="0" advAuto="0" spid="162" grpId="4"/>
      <p:bldP build="whole" bldLvl="1" animBg="1" rev="0" advAuto="0" spid="160" grpId="2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Unknown.png" descr="Unknown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167696" y="4986919"/>
            <a:ext cx="4631561" cy="3742301"/>
          </a:xfrm>
          <a:prstGeom prst="rect">
            <a:avLst/>
          </a:prstGeom>
          <a:ln w="12700">
            <a:miter lim="400000"/>
          </a:ln>
        </p:spPr>
      </p:pic>
      <p:sp>
        <p:nvSpPr>
          <p:cNvPr id="166" name="Прямоугольник"/>
          <p:cNvSpPr/>
          <p:nvPr/>
        </p:nvSpPr>
        <p:spPr>
          <a:xfrm>
            <a:off x="-220307" y="-222528"/>
            <a:ext cx="25224866" cy="2250593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lnSpc>
                <a:spcPct val="100000"/>
              </a:lnSpc>
              <a:defRPr sz="3200"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</a:p>
        </p:txBody>
      </p:sp>
      <p:sp>
        <p:nvSpPr>
          <p:cNvPr id="167" name="Das «Besondere Berliner Gebiet»"/>
          <p:cNvSpPr txBox="1"/>
          <p:nvPr>
            <p:ph type="subTitle" sz="quarter" idx="1"/>
          </p:nvPr>
        </p:nvSpPr>
        <p:spPr>
          <a:xfrm>
            <a:off x="1419326" y="316360"/>
            <a:ext cx="21945601" cy="2250593"/>
          </a:xfrm>
          <a:prstGeom prst="rect">
            <a:avLst/>
          </a:prstGeom>
        </p:spPr>
        <p:txBody>
          <a:bodyPr/>
          <a:lstStyle>
            <a:lvl1pPr>
              <a:defRPr spc="-69" sz="6900" u="sng">
                <a:solidFill>
                  <a:srgbClr val="EAA129"/>
                </a:solidFill>
              </a:defRPr>
            </a:lvl1pPr>
          </a:lstStyle>
          <a:p>
            <a:pPr/>
            <a:r>
              <a:t>Das «Besondere Berliner Gebiet»</a:t>
            </a:r>
          </a:p>
        </p:txBody>
      </p:sp>
      <p:sp>
        <p:nvSpPr>
          <p:cNvPr id="168" name="1. Beratenden Kommission für Europa:…"/>
          <p:cNvSpPr txBox="1"/>
          <p:nvPr/>
        </p:nvSpPr>
        <p:spPr>
          <a:xfrm>
            <a:off x="3769427" y="2940040"/>
            <a:ext cx="17245398" cy="22505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 defTabSz="825500">
              <a:lnSpc>
                <a:spcPct val="100000"/>
              </a:lnSpc>
              <a:defRPr spc="-42" sz="4200">
                <a:solidFill>
                  <a:srgbClr val="5F69EA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pPr>
            <a:r>
              <a:t>1. Beratenden Kommission für Europa:</a:t>
            </a:r>
          </a:p>
          <a:p>
            <a:pPr algn="l" defTabSz="825500">
              <a:lnSpc>
                <a:spcPct val="100000"/>
              </a:lnSpc>
              <a:defRPr spc="-42" sz="4200">
                <a:solidFill>
                  <a:srgbClr val="5F69EA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pPr>
            <a:r>
              <a:t>«The territory of ‹Greater Berlin› will be divided into […] parts»</a:t>
            </a:r>
          </a:p>
        </p:txBody>
      </p:sp>
      <p:sp>
        <p:nvSpPr>
          <p:cNvPr id="169" name="Bündnis der Trizone…"/>
          <p:cNvSpPr txBox="1"/>
          <p:nvPr/>
        </p:nvSpPr>
        <p:spPr>
          <a:xfrm>
            <a:off x="3769427" y="9057474"/>
            <a:ext cx="17245398" cy="22505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 defTabSz="808990">
              <a:lnSpc>
                <a:spcPct val="100000"/>
              </a:lnSpc>
              <a:defRPr spc="-41" sz="4116">
                <a:solidFill>
                  <a:srgbClr val="5F69EA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pPr>
            <a:r>
              <a:t>Bündnis der Trizone</a:t>
            </a:r>
          </a:p>
          <a:p>
            <a:pPr lvl="4" indent="1792223" algn="l" defTabSz="808990">
              <a:lnSpc>
                <a:spcPct val="100000"/>
              </a:lnSpc>
              <a:defRPr spc="-41" sz="4116">
                <a:solidFill>
                  <a:srgbClr val="5F69EA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pPr>
            <a:r>
              <a:t>=&gt; Teilung in Ost- &amp; Westberlin.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"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ID="10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2" dur="10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ID="10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7" dur="1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65" grpId="2"/>
      <p:bldP build="whole" bldLvl="1" animBg="1" rev="0" advAuto="0" spid="168" grpId="1"/>
      <p:bldP build="whole" bldLvl="1" animBg="1" rev="0" advAuto="0" spid="169" grpId="3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Прямоугольник"/>
          <p:cNvSpPr/>
          <p:nvPr/>
        </p:nvSpPr>
        <p:spPr>
          <a:xfrm>
            <a:off x="-220307" y="-222528"/>
            <a:ext cx="25224866" cy="2250593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lnSpc>
                <a:spcPct val="100000"/>
              </a:lnSpc>
              <a:defRPr sz="3200"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</a:p>
        </p:txBody>
      </p:sp>
      <p:sp>
        <p:nvSpPr>
          <p:cNvPr id="172" name="Spannungen zwischen Ost und West"/>
          <p:cNvSpPr txBox="1"/>
          <p:nvPr>
            <p:ph type="subTitle" sz="quarter" idx="1"/>
          </p:nvPr>
        </p:nvSpPr>
        <p:spPr>
          <a:xfrm>
            <a:off x="1419326" y="316360"/>
            <a:ext cx="21945601" cy="2250593"/>
          </a:xfrm>
          <a:prstGeom prst="rect">
            <a:avLst/>
          </a:prstGeom>
        </p:spPr>
        <p:txBody>
          <a:bodyPr/>
          <a:lstStyle>
            <a:lvl1pPr>
              <a:defRPr spc="-69" sz="6900" u="sng">
                <a:solidFill>
                  <a:srgbClr val="EAA129"/>
                </a:solidFill>
              </a:defRPr>
            </a:lvl1pPr>
          </a:lstStyle>
          <a:p>
            <a:pPr/>
            <a:r>
              <a:t>Spannungen zwischen Ost und West</a:t>
            </a:r>
          </a:p>
        </p:txBody>
      </p:sp>
      <p:sp>
        <p:nvSpPr>
          <p:cNvPr id="173" name="18. Juni 1948: Bekanntgabe der Einführung von D’Mark in den…"/>
          <p:cNvSpPr txBox="1"/>
          <p:nvPr/>
        </p:nvSpPr>
        <p:spPr>
          <a:xfrm>
            <a:off x="3769427" y="2926260"/>
            <a:ext cx="17245398" cy="22505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 defTabSz="825500">
              <a:lnSpc>
                <a:spcPct val="100000"/>
              </a:lnSpc>
              <a:defRPr spc="-42" sz="4200">
                <a:solidFill>
                  <a:srgbClr val="5F69EA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pPr>
            <a:r>
              <a:t>18. Juni 1948: Bekanntgabe der Einführung von D’Mark in den</a:t>
            </a:r>
          </a:p>
          <a:p>
            <a:pPr algn="l" defTabSz="825500">
              <a:lnSpc>
                <a:spcPct val="100000"/>
              </a:lnSpc>
              <a:defRPr spc="-42" sz="4200">
                <a:solidFill>
                  <a:srgbClr val="5F69EA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pPr>
            <a:r>
              <a:t>                            Westzonen.</a:t>
            </a:r>
          </a:p>
        </p:txBody>
      </p:sp>
      <p:sp>
        <p:nvSpPr>
          <p:cNvPr id="174" name="Angst, dass RM übermäßig in die SBZ fließen…"/>
          <p:cNvSpPr txBox="1"/>
          <p:nvPr/>
        </p:nvSpPr>
        <p:spPr>
          <a:xfrm>
            <a:off x="3769427" y="8053283"/>
            <a:ext cx="17245398" cy="22505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 defTabSz="808990">
              <a:lnSpc>
                <a:spcPct val="100000"/>
              </a:lnSpc>
              <a:defRPr spc="-41" sz="4116">
                <a:solidFill>
                  <a:srgbClr val="5F69EA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pPr>
            <a:r>
              <a:t>Angst, dass RM übermäßig in die SBZ fließen</a:t>
            </a:r>
          </a:p>
          <a:p>
            <a:pPr lvl="4" indent="1792223" algn="l" defTabSz="808990">
              <a:lnSpc>
                <a:spcPct val="100000"/>
              </a:lnSpc>
              <a:defRPr spc="-41" sz="4116">
                <a:solidFill>
                  <a:srgbClr val="5F69EA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pPr>
            <a:r>
              <a:t>=&gt; Güterzüge und Schiffe streng kontrolliert,</a:t>
            </a:r>
          </a:p>
          <a:p>
            <a:pPr lvl="4" indent="1792223" algn="l" defTabSz="808990">
              <a:lnSpc>
                <a:spcPct val="100000"/>
              </a:lnSpc>
              <a:defRPr spc="-41" sz="4116">
                <a:solidFill>
                  <a:srgbClr val="5F69EA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pPr>
            <a:r>
              <a:t>       Personentransport blockiert.</a:t>
            </a:r>
          </a:p>
        </p:txBody>
      </p:sp>
      <p:pic>
        <p:nvPicPr>
          <p:cNvPr id="175" name="Снимок экрана 2022-06-28 в 18.32.01.png" descr="Снимок экрана 2022-06-28 в 18.32.0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735654" y="4522329"/>
            <a:ext cx="5404428" cy="3195939"/>
          </a:xfrm>
          <a:prstGeom prst="rect">
            <a:avLst/>
          </a:prstGeom>
          <a:ln w="12700">
            <a:miter lim="400000"/>
          </a:ln>
        </p:spPr>
      </p:pic>
      <p:sp>
        <p:nvSpPr>
          <p:cNvPr id="176" name="22. Juni 1948: «We shall apply economic and administrative sanctions that will lead to the circulation in Berlin exclusively of the currency of the Soviet occupation zone» - SBZ Vertreter"/>
          <p:cNvSpPr txBox="1"/>
          <p:nvPr/>
        </p:nvSpPr>
        <p:spPr>
          <a:xfrm>
            <a:off x="3769427" y="10473197"/>
            <a:ext cx="17245398" cy="22505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l" defTabSz="808990">
              <a:lnSpc>
                <a:spcPct val="100000"/>
              </a:lnSpc>
              <a:defRPr spc="-41" sz="4116">
                <a:solidFill>
                  <a:srgbClr val="5F69EA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pPr/>
            <a:r>
              <a:t>22. Juni 1948: «We shall apply economic and administrative sanctions that will lead to the circulation in Berlin exclusively of the currency of the Soviet occupation zone» - SBZ Vertreter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"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ID="10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2"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ID="10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7"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ntr" nodeType="clickEffect" presetID="10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22" dur="1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73" grpId="1"/>
      <p:bldP build="whole" bldLvl="1" animBg="1" rev="0" advAuto="0" spid="175" grpId="2"/>
      <p:bldP build="whole" bldLvl="1" animBg="1" rev="0" advAuto="0" spid="176" grpId="4"/>
      <p:bldP build="whole" bldLvl="1" animBg="1" rev="0" advAuto="0" spid="174" grpId="3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Прямоугольник"/>
          <p:cNvSpPr/>
          <p:nvPr/>
        </p:nvSpPr>
        <p:spPr>
          <a:xfrm>
            <a:off x="-220307" y="-222528"/>
            <a:ext cx="25224866" cy="2250593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lnSpc>
                <a:spcPct val="100000"/>
              </a:lnSpc>
              <a:defRPr sz="3200"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</a:p>
        </p:txBody>
      </p:sp>
      <p:sp>
        <p:nvSpPr>
          <p:cNvPr id="179" name="Die Berlinblockade"/>
          <p:cNvSpPr txBox="1"/>
          <p:nvPr>
            <p:ph type="subTitle" sz="quarter" idx="1"/>
          </p:nvPr>
        </p:nvSpPr>
        <p:spPr>
          <a:xfrm>
            <a:off x="1419326" y="316360"/>
            <a:ext cx="21945601" cy="2250593"/>
          </a:xfrm>
          <a:prstGeom prst="rect">
            <a:avLst/>
          </a:prstGeom>
        </p:spPr>
        <p:txBody>
          <a:bodyPr/>
          <a:lstStyle>
            <a:lvl1pPr>
              <a:defRPr spc="-69" sz="6900" u="sng">
                <a:solidFill>
                  <a:srgbClr val="EAA129"/>
                </a:solidFill>
              </a:defRPr>
            </a:lvl1pPr>
          </a:lstStyle>
          <a:p>
            <a:pPr/>
            <a:r>
              <a:t>Die Berlinblockade</a:t>
            </a:r>
          </a:p>
        </p:txBody>
      </p:sp>
      <p:sp>
        <p:nvSpPr>
          <p:cNvPr id="180" name="23/24. Juni 1948: Stromversorgung eingestellt."/>
          <p:cNvSpPr txBox="1"/>
          <p:nvPr/>
        </p:nvSpPr>
        <p:spPr>
          <a:xfrm>
            <a:off x="3769428" y="2940040"/>
            <a:ext cx="17245398" cy="22505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l" defTabSz="825500">
              <a:lnSpc>
                <a:spcPct val="100000"/>
              </a:lnSpc>
              <a:defRPr spc="-42" sz="4200">
                <a:solidFill>
                  <a:srgbClr val="5F69EA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pPr/>
            <a:r>
              <a:t>23/24. Juni 1948: Stromversorgung eingestellt.</a:t>
            </a:r>
          </a:p>
        </p:txBody>
      </p:sp>
      <p:sp>
        <p:nvSpPr>
          <p:cNvPr id="181" name="24. Juni 1948: Autobahn von Helmstedt blockiert,…"/>
          <p:cNvSpPr txBox="1"/>
          <p:nvPr/>
        </p:nvSpPr>
        <p:spPr>
          <a:xfrm>
            <a:off x="3769427" y="4417473"/>
            <a:ext cx="17245398" cy="22505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 defTabSz="825500">
              <a:lnSpc>
                <a:spcPct val="100000"/>
              </a:lnSpc>
              <a:defRPr spc="-42" sz="4200">
                <a:solidFill>
                  <a:srgbClr val="5F69EA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pPr>
            <a:r>
              <a:t>24. Juni 1948: Autobahn von Helmstedt blockiert,</a:t>
            </a:r>
          </a:p>
          <a:p>
            <a:pPr algn="l" defTabSz="825500">
              <a:lnSpc>
                <a:spcPct val="100000"/>
              </a:lnSpc>
              <a:defRPr spc="-42" sz="4200">
                <a:solidFill>
                  <a:srgbClr val="5F69EA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pPr>
            <a:r>
              <a:t>                            Absperrung von Schienen,</a:t>
            </a:r>
          </a:p>
        </p:txBody>
      </p:sp>
      <p:sp>
        <p:nvSpPr>
          <p:cNvPr id="182" name="Aufhalt von Kanal- und Flussverbindungen."/>
          <p:cNvSpPr txBox="1"/>
          <p:nvPr/>
        </p:nvSpPr>
        <p:spPr>
          <a:xfrm>
            <a:off x="3935305" y="6440216"/>
            <a:ext cx="17245398" cy="22505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l" defTabSz="825500">
              <a:lnSpc>
                <a:spcPct val="100000"/>
              </a:lnSpc>
              <a:defRPr spc="-42" sz="4200">
                <a:solidFill>
                  <a:srgbClr val="5F69EA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pPr/>
            <a:r>
              <a:t>                           Aufhalt von Kanal- und Flussverbindungen.</a:t>
            </a:r>
          </a:p>
        </p:txBody>
      </p:sp>
      <p:sp>
        <p:nvSpPr>
          <p:cNvPr id="183" name="Plan, durch Westberlin ganz Deutschland zu erobern:"/>
          <p:cNvSpPr txBox="1"/>
          <p:nvPr/>
        </p:nvSpPr>
        <p:spPr>
          <a:xfrm>
            <a:off x="3769427" y="9057474"/>
            <a:ext cx="17245398" cy="22505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l" defTabSz="825500">
              <a:lnSpc>
                <a:spcPct val="100000"/>
              </a:lnSpc>
              <a:defRPr spc="-42" sz="4200">
                <a:solidFill>
                  <a:srgbClr val="5F69EA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pPr/>
            <a:r>
              <a:t>Plan, durch Westberlin ganz Deutschland zu erobern:</a:t>
            </a:r>
          </a:p>
        </p:txBody>
      </p:sp>
      <p:sp>
        <p:nvSpPr>
          <p:cNvPr id="184" name="Die Blockade wäre aufgehoben, wenn die Beschlüsse von London zurückgestellt seien."/>
          <p:cNvSpPr txBox="1"/>
          <p:nvPr/>
        </p:nvSpPr>
        <p:spPr>
          <a:xfrm>
            <a:off x="3769427" y="9940393"/>
            <a:ext cx="17245398" cy="22505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l" defTabSz="825500">
              <a:lnSpc>
                <a:spcPct val="100000"/>
              </a:lnSpc>
              <a:defRPr spc="-42" sz="4200">
                <a:solidFill>
                  <a:srgbClr val="5F69EA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pPr/>
            <a:r>
              <a:t>Die Blockade wäre aufgehoben, wenn die Beschlüsse von London zurückgestellt seien.</a:t>
            </a:r>
          </a:p>
        </p:txBody>
      </p:sp>
      <p:pic>
        <p:nvPicPr>
          <p:cNvPr id="185" name="Снимок экрана 2022-06-28 в 19.25.22.png" descr="Снимок экрана 2022-06-28 в 19.25.2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410471" y="3654848"/>
            <a:ext cx="3963546" cy="51976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" dur="10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ID="10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2" dur="10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ID="10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7" dur="10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ntr" nodeType="clickEffect" presetID="10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22" dur="10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ntr" nodeType="clickEffect" presetID="10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27" dur="10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Class="entr" nodeType="clickEffect" presetID="10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32" dur="10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80" grpId="1"/>
      <p:bldP build="whole" bldLvl="1" animBg="1" rev="0" advAuto="0" spid="185" grpId="3"/>
      <p:bldP build="whole" bldLvl="1" animBg="1" rev="0" advAuto="0" spid="184" grpId="6"/>
      <p:bldP build="whole" bldLvl="1" animBg="1" rev="0" advAuto="0" spid="181" grpId="2"/>
      <p:bldP build="whole" bldLvl="1" animBg="1" rev="0" advAuto="0" spid="183" grpId="5"/>
      <p:bldP build="whole" bldLvl="1" animBg="1" rev="0" advAuto="0" spid="182" grpId="4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Прямоугольник"/>
          <p:cNvSpPr/>
          <p:nvPr/>
        </p:nvSpPr>
        <p:spPr>
          <a:xfrm>
            <a:off x="-220307" y="-222528"/>
            <a:ext cx="25224866" cy="2250593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lnSpc>
                <a:spcPct val="100000"/>
              </a:lnSpc>
              <a:defRPr sz="3200"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</a:p>
        </p:txBody>
      </p:sp>
      <p:sp>
        <p:nvSpPr>
          <p:cNvPr id="188" name="Die Luftbrücke"/>
          <p:cNvSpPr txBox="1"/>
          <p:nvPr>
            <p:ph type="subTitle" sz="quarter" idx="1"/>
          </p:nvPr>
        </p:nvSpPr>
        <p:spPr>
          <a:xfrm>
            <a:off x="1419326" y="316360"/>
            <a:ext cx="21945601" cy="2250593"/>
          </a:xfrm>
          <a:prstGeom prst="rect">
            <a:avLst/>
          </a:prstGeom>
        </p:spPr>
        <p:txBody>
          <a:bodyPr/>
          <a:lstStyle>
            <a:lvl1pPr>
              <a:defRPr spc="-69" sz="6900" u="sng">
                <a:solidFill>
                  <a:srgbClr val="EAA129"/>
                </a:solidFill>
              </a:defRPr>
            </a:lvl1pPr>
          </a:lstStyle>
          <a:p>
            <a:pPr/>
            <a:r>
              <a:t>Die Luftbrücke</a:t>
            </a:r>
          </a:p>
        </p:txBody>
      </p:sp>
      <p:sp>
        <p:nvSpPr>
          <p:cNvPr id="189" name="Vorschläge, mit Provokation/Gewalt vorzugehen."/>
          <p:cNvSpPr txBox="1"/>
          <p:nvPr/>
        </p:nvSpPr>
        <p:spPr>
          <a:xfrm>
            <a:off x="3769428" y="2940040"/>
            <a:ext cx="17245398" cy="22505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l" defTabSz="825500">
              <a:lnSpc>
                <a:spcPct val="100000"/>
              </a:lnSpc>
              <a:defRPr spc="-42" sz="4200">
                <a:solidFill>
                  <a:srgbClr val="5F69EA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pPr/>
            <a:r>
              <a:t>Vorschläge, mit Provokation/Gewalt vorzugehen.</a:t>
            </a:r>
          </a:p>
        </p:txBody>
      </p:sp>
      <p:sp>
        <p:nvSpPr>
          <p:cNvPr id="190" name="Luftbrücke Unter Advokatur von Lucius D. Clay."/>
          <p:cNvSpPr txBox="1"/>
          <p:nvPr/>
        </p:nvSpPr>
        <p:spPr>
          <a:xfrm>
            <a:off x="3769427" y="4934232"/>
            <a:ext cx="17245398" cy="22505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l" defTabSz="825500">
              <a:lnSpc>
                <a:spcPct val="100000"/>
              </a:lnSpc>
              <a:defRPr spc="-42" sz="4200">
                <a:solidFill>
                  <a:srgbClr val="5F69EA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pPr/>
            <a:r>
              <a:t>Luftbrücke Unter Advokatur von Lucius D. Clay.</a:t>
            </a:r>
          </a:p>
        </p:txBody>
      </p:sp>
      <p:sp>
        <p:nvSpPr>
          <p:cNvPr id="191" name="US President Truman untersagt jegliche Kriegsprovokation."/>
          <p:cNvSpPr txBox="1"/>
          <p:nvPr/>
        </p:nvSpPr>
        <p:spPr>
          <a:xfrm>
            <a:off x="3769427" y="3971179"/>
            <a:ext cx="17245398" cy="22505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l" defTabSz="825500">
              <a:lnSpc>
                <a:spcPct val="100000"/>
              </a:lnSpc>
              <a:defRPr spc="-42" sz="4200">
                <a:solidFill>
                  <a:srgbClr val="5F69EA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pPr/>
            <a:r>
              <a:t>US President Truman untersagt jegliche Kriegsprovokation.</a:t>
            </a:r>
          </a:p>
        </p:txBody>
      </p:sp>
      <p:pic>
        <p:nvPicPr>
          <p:cNvPr id="192" name="440px-BerlinerBlockadeLuftwege.png" descr="440px-BerlinerBlockadeLuftwe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960667" y="5757961"/>
            <a:ext cx="4610243" cy="483027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" dur="10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ID="10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2" dur="10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ID="10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7" dur="10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ntr" nodeType="clickEffect" presetID="10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22" dur="10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91" grpId="2"/>
      <p:bldP build="whole" bldLvl="1" animBg="1" rev="0" advAuto="0" spid="190" grpId="3"/>
      <p:bldP build="whole" bldLvl="1" animBg="1" rev="0" advAuto="0" spid="189" grpId="1"/>
      <p:bldP build="whole" bldLvl="1" animBg="1" rev="0" advAuto="0" spid="192" grpId="4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Прямоугольник"/>
          <p:cNvSpPr/>
          <p:nvPr/>
        </p:nvSpPr>
        <p:spPr>
          <a:xfrm>
            <a:off x="-220307" y="-222528"/>
            <a:ext cx="25224866" cy="2250593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lnSpc>
                <a:spcPct val="100000"/>
              </a:lnSpc>
              <a:defRPr sz="3200"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</a:p>
        </p:txBody>
      </p:sp>
      <p:sp>
        <p:nvSpPr>
          <p:cNvPr id="195" name="Die Luftbrücke"/>
          <p:cNvSpPr txBox="1"/>
          <p:nvPr>
            <p:ph type="subTitle" sz="quarter" idx="1"/>
          </p:nvPr>
        </p:nvSpPr>
        <p:spPr>
          <a:xfrm>
            <a:off x="1419326" y="316360"/>
            <a:ext cx="21945601" cy="2250593"/>
          </a:xfrm>
          <a:prstGeom prst="rect">
            <a:avLst/>
          </a:prstGeom>
        </p:spPr>
        <p:txBody>
          <a:bodyPr/>
          <a:lstStyle>
            <a:lvl1pPr>
              <a:defRPr spc="-69" sz="6900" u="sng">
                <a:solidFill>
                  <a:srgbClr val="EAA129"/>
                </a:solidFill>
              </a:defRPr>
            </a:lvl1pPr>
          </a:lstStyle>
          <a:p>
            <a:pPr/>
            <a:r>
              <a:t>Die Luftbrücke</a:t>
            </a:r>
          </a:p>
        </p:txBody>
      </p:sp>
      <p:sp>
        <p:nvSpPr>
          <p:cNvPr id="196" name="Berlin kann im Sommer unterstützt werden."/>
          <p:cNvSpPr txBox="1"/>
          <p:nvPr/>
        </p:nvSpPr>
        <p:spPr>
          <a:xfrm>
            <a:off x="10096471" y="3603550"/>
            <a:ext cx="17245398" cy="22505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l" defTabSz="825500">
              <a:lnSpc>
                <a:spcPct val="100000"/>
              </a:lnSpc>
              <a:defRPr spc="-42" sz="4200">
                <a:solidFill>
                  <a:srgbClr val="5F69EA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pPr/>
            <a:r>
              <a:t>Berlin kann im Sommer unterstützt werden.</a:t>
            </a:r>
          </a:p>
        </p:txBody>
      </p:sp>
      <p:sp>
        <p:nvSpPr>
          <p:cNvPr id="197" name="«Heute ist der Tag, wo das Volk von Berlin seine…"/>
          <p:cNvSpPr txBox="1"/>
          <p:nvPr/>
        </p:nvSpPr>
        <p:spPr>
          <a:xfrm>
            <a:off x="10096471" y="5692529"/>
            <a:ext cx="17245398" cy="22505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 defTabSz="808990">
              <a:lnSpc>
                <a:spcPct val="100000"/>
              </a:lnSpc>
              <a:defRPr spc="-41" sz="4116">
                <a:solidFill>
                  <a:srgbClr val="5F69EA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pPr>
            <a:r>
              <a:t>«Heute ist der Tag, wo das Volk von Berlin seine</a:t>
            </a:r>
          </a:p>
          <a:p>
            <a:pPr algn="l" defTabSz="808990">
              <a:lnSpc>
                <a:spcPct val="100000"/>
              </a:lnSpc>
              <a:defRPr spc="-41" sz="4116">
                <a:solidFill>
                  <a:srgbClr val="5F69EA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pPr>
            <a:r>
              <a:t>  Stimme erhebt.»</a:t>
            </a:r>
          </a:p>
          <a:p>
            <a:pPr lvl="2" indent="896111" algn="l" defTabSz="808990">
              <a:lnSpc>
                <a:spcPct val="100000"/>
              </a:lnSpc>
              <a:defRPr spc="-41" sz="4116">
                <a:solidFill>
                  <a:srgbClr val="5F69EA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pPr>
            <a:r>
              <a:t>— Ernst Reuter</a:t>
            </a:r>
          </a:p>
        </p:txBody>
      </p:sp>
      <p:sp>
        <p:nvSpPr>
          <p:cNvPr id="198" name="Optimierungen für den Winter nötig."/>
          <p:cNvSpPr txBox="1"/>
          <p:nvPr/>
        </p:nvSpPr>
        <p:spPr>
          <a:xfrm>
            <a:off x="10096471" y="4634689"/>
            <a:ext cx="17245398" cy="22505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l" defTabSz="825500">
              <a:lnSpc>
                <a:spcPct val="100000"/>
              </a:lnSpc>
              <a:defRPr spc="-42" sz="4200">
                <a:solidFill>
                  <a:srgbClr val="5F69EA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pPr/>
            <a:r>
              <a:t>Optimierungen für den Winter nötig.</a:t>
            </a:r>
          </a:p>
        </p:txBody>
      </p:sp>
      <p:sp>
        <p:nvSpPr>
          <p:cNvPr id="199" name="Juli 1948: 86% der Berliner glaubten,…"/>
          <p:cNvSpPr txBox="1"/>
          <p:nvPr/>
        </p:nvSpPr>
        <p:spPr>
          <a:xfrm>
            <a:off x="10096471" y="8141815"/>
            <a:ext cx="17245398" cy="22505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 defTabSz="825500">
              <a:lnSpc>
                <a:spcPct val="100000"/>
              </a:lnSpc>
              <a:defRPr spc="-42" sz="4200">
                <a:solidFill>
                  <a:srgbClr val="5F69EA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pPr>
            <a:r>
              <a:t>Juli 1948: 86% der Berliner glaubten,</a:t>
            </a:r>
          </a:p>
          <a:p>
            <a:pPr algn="l" defTabSz="825500">
              <a:lnSpc>
                <a:spcPct val="100000"/>
              </a:lnSpc>
              <a:defRPr spc="-42" sz="4200">
                <a:solidFill>
                  <a:srgbClr val="5F69EA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pPr>
            <a:r>
              <a:t>                    im Wintern kapitulieren zu müssen.</a:t>
            </a:r>
          </a:p>
        </p:txBody>
      </p:sp>
      <p:sp>
        <p:nvSpPr>
          <p:cNvPr id="200" name="Oktober 1948: 86% der Berliner waren zuversichtlich."/>
          <p:cNvSpPr txBox="1"/>
          <p:nvPr/>
        </p:nvSpPr>
        <p:spPr>
          <a:xfrm>
            <a:off x="10096471" y="10066768"/>
            <a:ext cx="17245398" cy="22505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l" defTabSz="825500">
              <a:lnSpc>
                <a:spcPct val="100000"/>
              </a:lnSpc>
              <a:defRPr spc="-42" sz="4200">
                <a:solidFill>
                  <a:srgbClr val="5F69EA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pPr/>
            <a:r>
              <a:t>Oktober 1948: 86% der Berliner waren zuversichtlich.</a:t>
            </a:r>
          </a:p>
        </p:txBody>
      </p:sp>
      <p:pic>
        <p:nvPicPr>
          <p:cNvPr id="201" name="C-54landingattemplehof.jpg" descr="C-54landingattemplehof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3214" y="2262682"/>
            <a:ext cx="9338895" cy="88931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" dur="10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ID="10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2" dur="10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ID="10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7" dur="10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ntr" nodeType="clickEffect" presetID="10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22" dur="10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ntr" nodeType="clickEffect" presetID="10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27" dur="1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Class="entr" nodeType="clickEffect" presetID="10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32" dur="10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00" grpId="6"/>
      <p:bldP build="whole" bldLvl="1" animBg="1" rev="0" advAuto="0" spid="199" grpId="5"/>
      <p:bldP build="whole" bldLvl="1" animBg="1" rev="0" advAuto="0" spid="198" grpId="3"/>
      <p:bldP build="whole" bldLvl="1" animBg="1" rev="0" advAuto="0" spid="197" grpId="4"/>
      <p:bldP build="whole" bldLvl="1" animBg="1" rev="0" advAuto="0" spid="201" grpId="1"/>
      <p:bldP build="whole" bldLvl="1" animBg="1" rev="0" advAuto="0" spid="196" grpId="2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Прямоугольник"/>
          <p:cNvSpPr/>
          <p:nvPr/>
        </p:nvSpPr>
        <p:spPr>
          <a:xfrm>
            <a:off x="-220307" y="-222528"/>
            <a:ext cx="25224866" cy="2250593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lnSpc>
                <a:spcPct val="100000"/>
              </a:lnSpc>
              <a:defRPr sz="3200"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</a:p>
        </p:txBody>
      </p:sp>
      <p:sp>
        <p:nvSpPr>
          <p:cNvPr id="204" name="Auflösen der Blockade"/>
          <p:cNvSpPr txBox="1"/>
          <p:nvPr>
            <p:ph type="subTitle" sz="quarter" idx="1"/>
          </p:nvPr>
        </p:nvSpPr>
        <p:spPr>
          <a:xfrm>
            <a:off x="1419326" y="316360"/>
            <a:ext cx="21945601" cy="2250593"/>
          </a:xfrm>
          <a:prstGeom prst="rect">
            <a:avLst/>
          </a:prstGeom>
        </p:spPr>
        <p:txBody>
          <a:bodyPr/>
          <a:lstStyle>
            <a:lvl1pPr>
              <a:defRPr spc="-69" sz="6900" u="sng">
                <a:solidFill>
                  <a:srgbClr val="EAA129"/>
                </a:solidFill>
              </a:defRPr>
            </a:lvl1pPr>
          </a:lstStyle>
          <a:p>
            <a:pPr/>
            <a:r>
              <a:t>Auflösen der Blockade</a:t>
            </a:r>
          </a:p>
        </p:txBody>
      </p:sp>
      <p:sp>
        <p:nvSpPr>
          <p:cNvPr id="205" name="Winter 1948/1949 war mild =&gt; knapp überstanden."/>
          <p:cNvSpPr txBox="1"/>
          <p:nvPr/>
        </p:nvSpPr>
        <p:spPr>
          <a:xfrm>
            <a:off x="3769428" y="2940040"/>
            <a:ext cx="17245398" cy="22505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l" defTabSz="825500">
              <a:lnSpc>
                <a:spcPct val="100000"/>
              </a:lnSpc>
              <a:defRPr spc="-42" sz="4200">
                <a:solidFill>
                  <a:srgbClr val="5F69EA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pPr/>
            <a:r>
              <a:t>Winter 1948/1949 war mild =&gt; knapp überstanden.</a:t>
            </a:r>
          </a:p>
        </p:txBody>
      </p:sp>
      <p:sp>
        <p:nvSpPr>
          <p:cNvPr id="206" name="Herbst 1949: Rückkehr zu vor Blockade zugesagten Bedingungen."/>
          <p:cNvSpPr txBox="1"/>
          <p:nvPr/>
        </p:nvSpPr>
        <p:spPr>
          <a:xfrm>
            <a:off x="3769428" y="5194896"/>
            <a:ext cx="17245398" cy="22505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l" defTabSz="825500">
              <a:lnSpc>
                <a:spcPct val="100000"/>
              </a:lnSpc>
              <a:defRPr spc="-42" sz="4200">
                <a:solidFill>
                  <a:srgbClr val="5F69EA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pPr/>
            <a:r>
              <a:t>Herbst 1949: Rückkehr zu vor Blockade zugesagten Bedingungen.</a:t>
            </a:r>
          </a:p>
        </p:txBody>
      </p:sp>
      <p:sp>
        <p:nvSpPr>
          <p:cNvPr id="207" name="11/12. Mai 1949: Stromversorgung wiederhergestellt."/>
          <p:cNvSpPr txBox="1"/>
          <p:nvPr/>
        </p:nvSpPr>
        <p:spPr>
          <a:xfrm>
            <a:off x="3769427" y="4042270"/>
            <a:ext cx="17245398" cy="22505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l" defTabSz="825500">
              <a:lnSpc>
                <a:spcPct val="100000"/>
              </a:lnSpc>
              <a:defRPr spc="-42" sz="4200">
                <a:solidFill>
                  <a:srgbClr val="5F69EA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pPr/>
            <a:r>
              <a:t>11/12. Mai 1949: Stromversorgung wiederhergestellt.</a:t>
            </a:r>
          </a:p>
        </p:txBody>
      </p:sp>
      <p:sp>
        <p:nvSpPr>
          <p:cNvPr id="208" name="30. September 1949: Vorrat für zwei Monate aufgebaut…"/>
          <p:cNvSpPr txBox="1"/>
          <p:nvPr/>
        </p:nvSpPr>
        <p:spPr>
          <a:xfrm>
            <a:off x="3769427" y="6434363"/>
            <a:ext cx="17245398" cy="22505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 defTabSz="825500">
              <a:lnSpc>
                <a:spcPct val="100000"/>
              </a:lnSpc>
              <a:defRPr spc="-42" sz="4200">
                <a:solidFill>
                  <a:srgbClr val="5F69EA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pPr>
            <a:r>
              <a:t>30. September 1949: Vorrat für zwei Monate aufgebaut</a:t>
            </a:r>
          </a:p>
          <a:p>
            <a:pPr algn="l" defTabSz="825500">
              <a:lnSpc>
                <a:spcPct val="100000"/>
              </a:lnSpc>
              <a:defRPr spc="-42" sz="4200">
                <a:solidFill>
                  <a:srgbClr val="5F69EA"/>
                </a:soli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pPr>
            <a:r>
              <a:t>                                                =&gt; Luftbrücke offiziell eingestellt.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" dur="10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ID="10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2" dur="10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ID="10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7" dur="10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ntr" nodeType="clickEffect" presetID="10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22" dur="10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05" grpId="1"/>
      <p:bldP build="whole" bldLvl="1" animBg="1" rev="0" advAuto="0" spid="208" grpId="4"/>
      <p:bldP build="whole" bldLvl="1" animBg="1" rev="0" advAuto="0" spid="207" grpId="2"/>
      <p:bldP build="whole" bldLvl="1" animBg="1" rev="0" advAuto="0" spid="206" grpId="3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Снимок экрана 2022-06-28 в 16.08.04.png" descr="Снимок экрана 2022-06-28 в 16.08.0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71200" y="-1092632"/>
            <a:ext cx="25062169" cy="16235241"/>
          </a:xfrm>
          <a:prstGeom prst="rect">
            <a:avLst/>
          </a:prstGeom>
          <a:ln w="12700">
            <a:miter lim="400000"/>
          </a:ln>
        </p:spPr>
      </p:pic>
      <p:sp>
        <p:nvSpPr>
          <p:cNvPr id="211" name="Abschließende Worte"/>
          <p:cNvSpPr txBox="1"/>
          <p:nvPr>
            <p:ph type="subTitle" sz="quarter" idx="1"/>
          </p:nvPr>
        </p:nvSpPr>
        <p:spPr>
          <a:xfrm>
            <a:off x="1219200" y="885083"/>
            <a:ext cx="21945601" cy="2250593"/>
          </a:xfrm>
          <a:prstGeom prst="rect">
            <a:avLst/>
          </a:prstGeom>
          <a:effectLst>
            <a:outerShdw sx="100000" sy="100000" kx="0" ky="0" algn="b" rotWithShape="0" blurRad="50800" dist="63500" dir="2700000">
              <a:srgbClr val="000000">
                <a:alpha val="50000"/>
              </a:srgbClr>
            </a:outerShdw>
          </a:effectLst>
        </p:spPr>
        <p:txBody>
          <a:bodyPr/>
          <a:lstStyle>
            <a:lvl1pPr>
              <a:defRPr b="1" i="1" spc="-69" sz="6900" u="sng">
                <a:solidFill>
                  <a:srgbClr val="EA0000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pPr/>
            <a:r>
              <a:t>Abschließende Worte</a:t>
            </a:r>
          </a:p>
        </p:txBody>
      </p:sp>
      <p:sp>
        <p:nvSpPr>
          <p:cNvPr id="212" name="Alle verwendeten Bilder sind unter der CC0 Lizenz verfügbar."/>
          <p:cNvSpPr txBox="1"/>
          <p:nvPr/>
        </p:nvSpPr>
        <p:spPr>
          <a:xfrm>
            <a:off x="1022220" y="2955220"/>
            <a:ext cx="21945601" cy="2250593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50800" dist="63500" dir="27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defTabSz="825500">
              <a:lnSpc>
                <a:spcPct val="100000"/>
              </a:lnSpc>
              <a:defRPr b="1" i="1" spc="-42" sz="4200">
                <a:solidFill>
                  <a:srgbClr val="EA9A3C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pPr/>
            <a:r>
              <a:t>Alle verwendeten Bilder sind unter der CC0 Lizenz verfügbar.</a:t>
            </a:r>
          </a:p>
        </p:txBody>
      </p:sp>
      <p:sp>
        <p:nvSpPr>
          <p:cNvPr id="213" name="Als Quelle dienten Zitate und Original-Dokumente,…"/>
          <p:cNvSpPr txBox="1"/>
          <p:nvPr/>
        </p:nvSpPr>
        <p:spPr>
          <a:xfrm>
            <a:off x="1022220" y="4788389"/>
            <a:ext cx="21945601" cy="5324061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50800" dist="63500" dir="27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defTabSz="825500">
              <a:lnSpc>
                <a:spcPct val="100000"/>
              </a:lnSpc>
              <a:defRPr b="1" i="1" spc="-42" sz="4200">
                <a:solidFill>
                  <a:srgbClr val="EAE681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Als Quelle dienten Zitate und Original-Dokumente,</a:t>
            </a:r>
          </a:p>
          <a:p>
            <a:pPr defTabSz="825500">
              <a:lnSpc>
                <a:spcPct val="100000"/>
              </a:lnSpc>
              <a:defRPr b="1" i="1" spc="-42" sz="4200">
                <a:solidFill>
                  <a:srgbClr val="45B427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und gut-annotierte, persönlich nachgeprüfte Wikipedia-Paragraphen</a:t>
            </a:r>
          </a:p>
          <a:p>
            <a:pPr defTabSz="825500">
              <a:lnSpc>
                <a:spcPct val="100000"/>
              </a:lnSpc>
              <a:defRPr b="1" i="1" spc="-42" sz="4200">
                <a:solidFill>
                  <a:srgbClr val="31B4E1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als Referenz.</a:t>
            </a:r>
          </a:p>
        </p:txBody>
      </p:sp>
      <p:sp>
        <p:nvSpPr>
          <p:cNvPr id="214" name="Danke für eure Aufmerksamkeit!"/>
          <p:cNvSpPr txBox="1"/>
          <p:nvPr/>
        </p:nvSpPr>
        <p:spPr>
          <a:xfrm>
            <a:off x="1219200" y="7868972"/>
            <a:ext cx="21945600" cy="2250594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50800" dist="63500" dir="27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defTabSz="825500">
              <a:lnSpc>
                <a:spcPct val="100000"/>
              </a:lnSpc>
              <a:defRPr b="1" i="1" spc="-50" sz="5000">
                <a:solidFill>
                  <a:srgbClr val="E12A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pPr/>
            <a:r>
              <a:t>Danke für eure Aufmerksamkeit!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3_ClassicWhite">
  <a:themeElements>
    <a:clrScheme name="23_Clas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3E74D1"/>
      </a:accent1>
      <a:accent2>
        <a:srgbClr val="33C5B9"/>
      </a:accent2>
      <a:accent3>
        <a:srgbClr val="45B53C"/>
      </a:accent3>
      <a:accent4>
        <a:srgbClr val="FFBD16"/>
      </a:accent4>
      <a:accent5>
        <a:srgbClr val="E22146"/>
      </a:accent5>
      <a:accent6>
        <a:srgbClr val="836BB7"/>
      </a:accent6>
      <a:hlink>
        <a:srgbClr val="0000FF"/>
      </a:hlink>
      <a:folHlink>
        <a:srgbClr val="FF00FF"/>
      </a:folHlink>
    </a:clrScheme>
    <a:fontScheme name="23_ClassicWhite">
      <a:majorFont>
        <a:latin typeface="Canela Bold"/>
        <a:ea typeface="Canela Bold"/>
        <a:cs typeface="Canela Bold"/>
      </a:majorFont>
      <a:minorFont>
        <a:latin typeface="Canela Bold"/>
        <a:ea typeface="Canela Bold"/>
        <a:cs typeface="Canela Bold"/>
      </a:minorFont>
    </a:fontScheme>
    <a:fmtScheme name="23_Clas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1303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400" rtl="0" fontAlgn="auto" latinLnBrk="0" hangingPunct="0">
          <a:lnSpc>
            <a:spcPct val="9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nela Text Regular"/>
            <a:ea typeface="Canela Text Regular"/>
            <a:cs typeface="Canela Text Regular"/>
            <a:sym typeface="Canela T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3_ClassicWhite">
  <a:themeElements>
    <a:clrScheme name="23_Clas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3E74D1"/>
      </a:accent1>
      <a:accent2>
        <a:srgbClr val="33C5B9"/>
      </a:accent2>
      <a:accent3>
        <a:srgbClr val="45B53C"/>
      </a:accent3>
      <a:accent4>
        <a:srgbClr val="FFBD16"/>
      </a:accent4>
      <a:accent5>
        <a:srgbClr val="E22146"/>
      </a:accent5>
      <a:accent6>
        <a:srgbClr val="836BB7"/>
      </a:accent6>
      <a:hlink>
        <a:srgbClr val="0000FF"/>
      </a:hlink>
      <a:folHlink>
        <a:srgbClr val="FF00FF"/>
      </a:folHlink>
    </a:clrScheme>
    <a:fontScheme name="23_ClassicWhite">
      <a:majorFont>
        <a:latin typeface="Canela Bold"/>
        <a:ea typeface="Canela Bold"/>
        <a:cs typeface="Canela Bold"/>
      </a:majorFont>
      <a:minorFont>
        <a:latin typeface="Canela Bold"/>
        <a:ea typeface="Canela Bold"/>
        <a:cs typeface="Canela Bold"/>
      </a:minorFont>
    </a:fontScheme>
    <a:fmtScheme name="23_Clas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1303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400" rtl="0" fontAlgn="auto" latinLnBrk="0" hangingPunct="0">
          <a:lnSpc>
            <a:spcPct val="9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nela Text Regular"/>
            <a:ea typeface="Canela Text Regular"/>
            <a:cs typeface="Canela Text Regular"/>
            <a:sym typeface="Canela T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